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5" r:id="rId5"/>
    <p:sldId id="258" r:id="rId6"/>
    <p:sldId id="274" r:id="rId7"/>
    <p:sldId id="259" r:id="rId8"/>
    <p:sldId id="295" r:id="rId9"/>
    <p:sldId id="296" r:id="rId10"/>
    <p:sldId id="260" r:id="rId11"/>
    <p:sldId id="289" r:id="rId12"/>
    <p:sldId id="291" r:id="rId13"/>
    <p:sldId id="292" r:id="rId14"/>
    <p:sldId id="290" r:id="rId15"/>
    <p:sldId id="293" r:id="rId16"/>
    <p:sldId id="288" r:id="rId17"/>
    <p:sldId id="294" r:id="rId18"/>
    <p:sldId id="28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9C1"/>
    <a:srgbClr val="CCA087"/>
    <a:srgbClr val="F0EA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6943A-1069-488C-A4CD-EBA60C3EF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B341D0-3DE6-4EA0-B16B-1567561C6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A7B92-1DE9-4351-B9F4-675BF7B9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F76EF-E6A2-4940-8A2A-BF047D97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2CCF0-6C80-4FB2-B534-669735B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07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29619-E81E-4362-A5C7-DB9F9313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6B76A8-D2A8-48A4-99EA-DFA5CC2F1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AF891-82F7-453D-8137-69957CBF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51FC4-E128-40C6-8631-1B01E8D6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F68F1-4AD7-44BB-8E92-6C8EDECE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9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0ACF3B-DCCF-4696-ABBE-EA41D5CC8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B4FD37-8D3F-4E8A-A9E0-DF833608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043BC-19FE-4550-9FC9-A0F11A43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21F00-610B-414F-9831-DE5812B3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00088E-9B42-49D9-B3F6-3A19B4D3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5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F4843-7593-4237-87E8-3C8C9191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72F9D-C39F-4DF3-AE71-3E004BF5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99A96-5E20-432D-B67E-44692DD6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EE073-FE79-4360-9A42-B300652A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6A14A-C108-46AF-95E2-06E9CBCE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1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27F69-2586-4857-953B-CE3FB601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650BA-C0B5-4FD5-B7BC-CD6E6DBC7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B8FB4-8F5F-4091-BCF9-051FE8A6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FF886-B784-4F7A-88B2-D1A076F6C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62BAB-A21B-4948-A489-F4992927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8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87310-6B60-49BC-9F38-1431323E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87091-FF4C-4FCD-B20D-B0745249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CE173-2CF0-444F-ADD8-1B7D890FA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87F1F-01BE-4B29-9446-D67F2888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9904E-EDE3-4560-955F-D608EE2E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0EBE1-9B67-463C-B953-04873CCE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53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3EDAF-3814-4875-B841-84AE1777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3B555-E11E-4519-8BF1-E05CFFFBC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017E65-AD7F-4FB4-B27A-31FCB61D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33CD47-D858-4338-9121-C5349DF3B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56157-AA1C-4DEA-9ACA-DE6252FAD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F4F1BE-4181-4F10-8674-0031DB8A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3F0B9-9277-45E6-B7BD-CDF31AE2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74BC6C-C68B-4A15-8D28-35E95D09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0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75AB8-4B52-41C7-9975-B2A8D76E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42F2D2-16B8-4190-A660-C4611938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671C06-B53C-442E-A7DF-A1C77E0A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A45BB7-885C-4093-A207-C4967A0D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4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752A85-4CF6-4244-A81F-AA2C4CB4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21517-E3C9-4910-8319-A2E9237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8DF2D-AA30-4834-B908-B1EE4A0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2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3D34-44C0-471E-8D68-6129C02D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AD947-AB94-47DF-9638-7C7B0654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8C0683-B072-4A55-B301-CF324E75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69C67-D504-4A5B-925D-569F2B52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34F611-72E0-442F-8582-BFA2BEE7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219250-E4D8-4AF3-A52F-0E5456EB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3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75E01-7F75-4F19-B475-A9EC623C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5A66AA-07C9-49FC-9D36-7BFA89BB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D24F0A-CADE-4F39-B806-1682ADD2F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2B3923-B156-4107-B3B8-C4F4CE4E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14581-D8A9-4ADE-9818-A9A43F60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D40E5-4C13-4363-A5E5-1A64DB56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2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B22265-3923-440B-A4E2-3C100242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85FC38-5847-48FD-B1EC-BD65A363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25BF6-8CC8-4FEA-B96A-0C1D3CD17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49A3A52-FEC6-4A0A-B04C-5FC63CB325AF}" type="datetimeFigureOut">
              <a:rPr lang="ko-KR" altLang="en-US" smtClean="0"/>
              <a:pPr/>
              <a:t>2022-11-22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90133-C805-4655-943B-29DD91F1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74221-B11A-4BD6-9649-C4F46AEE7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68FE718-BEA3-4FDA-A259-18ECA26EE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77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7F2C3-D425-4FC9-86D7-80D8059C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018" y="0"/>
            <a:ext cx="8275982" cy="6858000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65DCEF2-75A6-4911-9E8E-A9DC8853DF76}"/>
              </a:ext>
            </a:extLst>
          </p:cNvPr>
          <p:cNvSpPr/>
          <p:nvPr/>
        </p:nvSpPr>
        <p:spPr>
          <a:xfrm>
            <a:off x="1336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C88FFC9E-3D6F-465D-B42E-262D2A2B0C09}"/>
              </a:ext>
            </a:extLst>
          </p:cNvPr>
          <p:cNvGrpSpPr/>
          <p:nvPr/>
        </p:nvGrpSpPr>
        <p:grpSpPr>
          <a:xfrm>
            <a:off x="479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C824B85-82A3-49DC-B6F1-8A134FBDEA12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CA4209F-6120-49CB-A42B-748FC9919DC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2BBC850-D830-41D9-99B8-17A510108E02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183B0C-80B4-469D-9D5A-A9ECDBB14E8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3D33183-940E-4330-B78F-A2A15E97E7D6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C9E5FF-F1D8-42F9-9252-C72D8A8F71D5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0F0300E-D7D2-4999-8ED6-28282A4AE14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0C48EE6-4E25-4039-99B6-6C16C7503425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B4528-CBB5-4602-82CF-9482F2F05C27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9CFF902-1988-4CBD-BF0D-637009C7D3FF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BAF52A1-7CE5-45DC-A0C4-5A79DB6A803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E53ED88-AA94-4101-A23F-3B29B3B5A5FF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1CAB9EC-7BC5-4409-B2CC-A9563F184D32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02908D5-7E1D-4298-A19B-5EBCDB69258A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51F8472-74F0-4732-9444-B06161B2410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55776AC-9A44-4B0C-9C87-25D9353DFBB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25D621C-1130-4D72-AD46-ED8F4EF965EF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47AF205-9B4A-44DA-A42F-91B2BA4A2BF0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9A5C075-8052-418F-8D22-32DD36A29532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C4C92E9-DC82-4C39-A68A-C1E583919F9A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B5A96D5-4150-4450-B797-DA564666EE7B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486DF1A-6B0C-4D5B-8114-302ACCB2071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0A19C59-1E66-4A85-87CF-C4452E7D5371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6A09813-182E-47DF-BBA0-C0FEC0D1BDD6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83C3BF1-8DD7-41EE-87EC-299D1B10B19C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EAA27FA-FD9C-4E9E-9354-D33DB50360C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EDC74F5-FF59-4A9B-B26B-CF5F2B0C5E6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78A481D-974F-453E-A939-4C7935785396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80C49CD2-EB9B-450F-A5A5-240A4EDBB918}"/>
              </a:ext>
            </a:extLst>
          </p:cNvPr>
          <p:cNvSpPr/>
          <p:nvPr/>
        </p:nvSpPr>
        <p:spPr>
          <a:xfrm>
            <a:off x="3050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24B0E2-0595-49ED-BFE2-08FEF9F77C45}"/>
              </a:ext>
            </a:extLst>
          </p:cNvPr>
          <p:cNvSpPr txBox="1"/>
          <p:nvPr/>
        </p:nvSpPr>
        <p:spPr>
          <a:xfrm>
            <a:off x="305421" y="3657505"/>
            <a:ext cx="3387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OSS 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경진대회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3581D-54B9-4A95-BF28-DE1D48F3A9A8}"/>
              </a:ext>
            </a:extLst>
          </p:cNvPr>
          <p:cNvSpPr txBox="1"/>
          <p:nvPr/>
        </p:nvSpPr>
        <p:spPr>
          <a:xfrm>
            <a:off x="305421" y="4265042"/>
            <a:ext cx="2802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구동빈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정우준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김현종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박종관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이은준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82685B-D07B-4E8F-92E2-AFDEDBB5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941F90E-173D-484F-A23F-198D6F881B66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1E07F75D-DCB0-4B49-8AB8-0CD5E640B8B7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AD359F6F-CD98-40F7-9DB2-B0B4098864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C62A9AD-956B-40EA-AF25-0F469A5CBD3A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28B1DD8-FFF0-4967-87FA-931016E9F443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11A34C1-10C7-4DDB-9D5E-F16DCFA170D0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11CEEE3-E03A-4081-89A5-9137579C9B53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F7A7551-3E73-4F71-8FA6-F209A8A628C2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0677C25-2161-4409-BDD2-4C93F7F96318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F75DD29-6922-423C-B968-52DEE47ADF91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92CA5E5-8A62-459D-9D1F-59C2CC246F1F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AFE5818-FBCC-40D3-AA2F-9E3D6DCA600C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BD1C980-0452-4A17-BAB3-D1CED851016F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B372C30-EB43-4068-AC71-0C94AF3F3F56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98BB267A-FF35-4176-8BEA-37FA7689C474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02FAA9B-4624-4FBB-B936-64139F5F3355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CC0D0EE-427E-45B2-AD46-25B2E4690A82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286941-DB60-43CA-8F14-FD21D6282E1E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C0AB9DB-2BEB-4129-B727-84DB6CD87CC5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7711D2D-3497-4D3C-9A79-60A2A29C64CB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27DC439-CDA8-428B-B80B-F4FCD9287408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298FD43-921D-49EC-8585-AD0EEF378C35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6F9025C-58CF-4A2A-831F-F1C9FF9D955D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61BE5FF-FC0D-47A1-ABAB-3A1DB9862261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39784A9-9B78-4D02-9C7F-33858300A096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69CFFFF-B5C5-48F9-831A-8F26B46AA32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4BD297ED-3243-447D-8E41-D4A1AA3464DD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0F8E6B6-DC2F-4F87-9227-02B159B7DDAC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6EC9F38-7174-4C25-ACA0-BF9264F953A6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D66A15B-FFEE-4599-8B15-5868C7DFB434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15FA8C5-EE0F-410D-80D6-7F29BD0765D4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F4E8EC-164A-4220-BA37-6CCE0E650A58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071F7B-CE02-4AF2-96EE-3906267A850F}"/>
              </a:ext>
            </a:extLst>
          </p:cNvPr>
          <p:cNvSpPr txBox="1"/>
          <p:nvPr/>
        </p:nvSpPr>
        <p:spPr>
          <a:xfrm>
            <a:off x="305609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2C012B-9273-495D-AC4C-1CA1E972E187}"/>
              </a:ext>
            </a:extLst>
          </p:cNvPr>
          <p:cNvSpPr txBox="1"/>
          <p:nvPr/>
        </p:nvSpPr>
        <p:spPr>
          <a:xfrm>
            <a:off x="1700053" y="4495615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pc="-3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소개</a:t>
            </a:r>
          </a:p>
        </p:txBody>
      </p:sp>
    </p:spTree>
    <p:extLst>
      <p:ext uri="{BB962C8B-B14F-4D97-AF65-F5344CB8AC3E}">
        <p14:creationId xmlns:p14="http://schemas.microsoft.com/office/powerpoint/2010/main" val="48960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8774687" y="3153242"/>
            <a:ext cx="2627450" cy="13388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README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F5FB70-52BD-4F54-B205-301FF88AF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" t="59264" r="50000" b="5485"/>
          <a:stretch/>
        </p:blipFill>
        <p:spPr>
          <a:xfrm>
            <a:off x="4670993" y="1508764"/>
            <a:ext cx="3477828" cy="51448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EF0213-60D9-4715-A859-416823FB7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" t="21813" r="50000" b="40262"/>
          <a:stretch/>
        </p:blipFill>
        <p:spPr>
          <a:xfrm>
            <a:off x="906034" y="992998"/>
            <a:ext cx="3555782" cy="565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8774687" y="3153242"/>
            <a:ext cx="2627450" cy="13388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요약 정리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E016F0-6581-40AC-882D-70F397544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0" t="23412" r="51250" b="25534"/>
          <a:stretch/>
        </p:blipFill>
        <p:spPr>
          <a:xfrm>
            <a:off x="588574" y="1157038"/>
            <a:ext cx="6736080" cy="4700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D67FB2-3EB3-43F0-85CC-0A60EA6F4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25239" r="45000" b="15959"/>
          <a:stretch/>
        </p:blipFill>
        <p:spPr>
          <a:xfrm>
            <a:off x="1381054" y="1854991"/>
            <a:ext cx="7107626" cy="48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4782275" y="5819312"/>
            <a:ext cx="2627450" cy="9217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마크다운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4BB0AB-203F-4E97-A43D-0AC54146F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5" t="18544" r="25625" b="9274"/>
          <a:stretch/>
        </p:blipFill>
        <p:spPr>
          <a:xfrm>
            <a:off x="774623" y="1022040"/>
            <a:ext cx="7134937" cy="46434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1AA945-8A45-470C-AA87-78B9FFF14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0" t="27878" r="42125" b="11400"/>
          <a:stretch/>
        </p:blipFill>
        <p:spPr>
          <a:xfrm>
            <a:off x="6035040" y="1025275"/>
            <a:ext cx="5440681" cy="46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4782275" y="5811800"/>
            <a:ext cx="2627450" cy="9217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6C51A6-6478-4E16-A176-5D218F6AA2D6}"/>
              </a:ext>
            </a:extLst>
          </p:cNvPr>
          <p:cNvGrpSpPr/>
          <p:nvPr/>
        </p:nvGrpSpPr>
        <p:grpSpPr>
          <a:xfrm>
            <a:off x="1168035" y="1263365"/>
            <a:ext cx="9855929" cy="4211460"/>
            <a:chOff x="1140477" y="1263364"/>
            <a:chExt cx="9855929" cy="37962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151979-8024-4A0C-BF14-77917E625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03" t="18278" r="67495" b="47509"/>
            <a:stretch/>
          </p:blipFill>
          <p:spPr>
            <a:xfrm>
              <a:off x="1140477" y="1263364"/>
              <a:ext cx="4798940" cy="37962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62C8124-6E27-4F64-A464-1380CA36A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03" t="52491" r="67495" b="12520"/>
            <a:stretch/>
          </p:blipFill>
          <p:spPr>
            <a:xfrm>
              <a:off x="6303739" y="1263365"/>
              <a:ext cx="4692667" cy="3796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8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4782275" y="5811800"/>
            <a:ext cx="2627450" cy="9217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6C51A6-6478-4E16-A176-5D218F6AA2D6}"/>
              </a:ext>
            </a:extLst>
          </p:cNvPr>
          <p:cNvGrpSpPr/>
          <p:nvPr/>
        </p:nvGrpSpPr>
        <p:grpSpPr>
          <a:xfrm>
            <a:off x="1168035" y="1263365"/>
            <a:ext cx="9855929" cy="4211460"/>
            <a:chOff x="1140477" y="1263364"/>
            <a:chExt cx="9855929" cy="37962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151979-8024-4A0C-BF14-77917E625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03" t="18278" r="67495" b="47509"/>
            <a:stretch/>
          </p:blipFill>
          <p:spPr>
            <a:xfrm>
              <a:off x="1140477" y="1263364"/>
              <a:ext cx="4798940" cy="37962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62C8124-6E27-4F64-A464-1380CA36A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03" t="52491" r="67495" b="12520"/>
            <a:stretch/>
          </p:blipFill>
          <p:spPr>
            <a:xfrm>
              <a:off x="6303739" y="1263365"/>
              <a:ext cx="4692667" cy="3796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99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F9007-257F-4FA4-9768-6E23D669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1648266-E7EA-4E8D-81E2-9A33A03BD44C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2DD575-6383-487F-BCEE-44EB593B75C0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A1B8DB9F-2DE4-4908-99AE-A7079519FA91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D17A15F-206B-4E78-BE65-B6D21A6733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5D207B4-EB5A-406F-B1D3-FB8074F37E7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269AB9D-E1D7-4635-BE77-E14A03F42EA8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E90EF96-5C6D-4418-B71D-8C04465FC35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98988F-3623-4448-A607-807961428687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7BDD1BB-33F4-49E4-A689-08D94B1E50D8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9305E4-F03C-4DFE-8D63-AA3B0974AD76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848B95-E834-47CA-B7DE-E69171BF1A79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2C8F563-F897-4BD1-8739-A0FBDA88EDB0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84E4F1D-6ABB-4AE1-8F78-BDA1B81CD558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F587F22-0243-4406-A7C1-2EEF8495A59A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AF3BDD8-6BE9-4551-8E92-1A23B3393A7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B97281-B4EE-4222-9468-47179E1B357A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60F136-C631-447C-B2D3-704892DD43F4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FE5D411-DEF6-471F-B5C6-5EA955478D6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EBA239-DCBA-4422-ABB2-89CDA263133B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22D21-CBBC-487D-8421-5CA06FCB7819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B94B6FB-C595-4376-A417-64D6819AFB37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2B3E1E-C895-4320-9DA6-3A6B8CCADDFB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CBF7C87-B440-4B41-9490-B29A163D124F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C9BC16-53B6-404B-A682-4A6B8227EBBE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FEF48E6-8BA6-4B41-BD54-A6D51E50297F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CA1560-F464-49BD-8BA5-A4665D0E6DE4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7B8F04-9D2A-445C-B730-82208B4DBEA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40A75C-EB12-406D-B3EC-15263D6FF0A7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0CD68CB-2340-4FBB-8510-E0965074E70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C909642-80F6-42AF-B602-72107D3E481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1FC7BA2-3F6E-4208-8775-5612E99C763C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3DA2761-AB96-4450-A398-335A0F3DBA07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1B04A-EF74-4D19-8960-2351C21BF7BA}"/>
              </a:ext>
            </a:extLst>
          </p:cNvPr>
          <p:cNvSpPr txBox="1"/>
          <p:nvPr/>
        </p:nvSpPr>
        <p:spPr>
          <a:xfrm>
            <a:off x="300491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EF63D-7D61-4BED-A0BB-35DB953B8CF8}"/>
              </a:ext>
            </a:extLst>
          </p:cNvPr>
          <p:cNvSpPr txBox="1"/>
          <p:nvPr/>
        </p:nvSpPr>
        <p:spPr>
          <a:xfrm>
            <a:off x="1651963" y="4495615"/>
            <a:ext cx="3677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후기</a:t>
            </a:r>
          </a:p>
        </p:txBody>
      </p:sp>
    </p:spTree>
    <p:extLst>
      <p:ext uri="{BB962C8B-B14F-4D97-AF65-F5344CB8AC3E}">
        <p14:creationId xmlns:p14="http://schemas.microsoft.com/office/powerpoint/2010/main" val="403953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5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후기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1F82F1-01CC-43F2-8E30-392060361A63}"/>
              </a:ext>
            </a:extLst>
          </p:cNvPr>
          <p:cNvSpPr/>
          <p:nvPr/>
        </p:nvSpPr>
        <p:spPr>
          <a:xfrm>
            <a:off x="1086539" y="154857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96E889-66EA-43B8-AA25-5BE56FB48AD9}"/>
              </a:ext>
            </a:extLst>
          </p:cNvPr>
          <p:cNvSpPr/>
          <p:nvPr/>
        </p:nvSpPr>
        <p:spPr>
          <a:xfrm>
            <a:off x="6217339" y="1548578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버전관리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697372-1F5A-4171-A5F5-C98CB177B639}"/>
              </a:ext>
            </a:extLst>
          </p:cNvPr>
          <p:cNvSpPr/>
          <p:nvPr/>
        </p:nvSpPr>
        <p:spPr>
          <a:xfrm>
            <a:off x="1086539" y="398084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명령어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1881F06-F424-4B8A-BD5D-B8D026B5C21F}"/>
              </a:ext>
            </a:extLst>
          </p:cNvPr>
          <p:cNvSpPr/>
          <p:nvPr/>
        </p:nvSpPr>
        <p:spPr>
          <a:xfrm>
            <a:off x="6217339" y="3980843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63E2E2B-49AF-4C1A-AA20-8ADBA07A7269}"/>
              </a:ext>
            </a:extLst>
          </p:cNvPr>
          <p:cNvSpPr/>
          <p:nvPr/>
        </p:nvSpPr>
        <p:spPr>
          <a:xfrm>
            <a:off x="5202324" y="2938519"/>
            <a:ext cx="1978651" cy="1846534"/>
          </a:xfrm>
          <a:prstGeom prst="ellipse">
            <a:avLst/>
          </a:prstGeom>
          <a:solidFill>
            <a:schemeClr val="bg1"/>
          </a:solidFill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5300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AB615-6FA4-40D4-A8EC-49D5F94B6BF9}"/>
              </a:ext>
            </a:extLst>
          </p:cNvPr>
          <p:cNvSpPr txBox="1"/>
          <p:nvPr/>
        </p:nvSpPr>
        <p:spPr>
          <a:xfrm>
            <a:off x="3047114" y="2921169"/>
            <a:ext cx="60977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수고하셨습니다</a:t>
            </a:r>
            <a:r>
              <a:rPr lang="en-US" altLang="ko-KR" sz="6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6000" spc="-3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2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EA751565-3495-486B-9433-3B8B7A96DF3F}"/>
              </a:ext>
            </a:extLst>
          </p:cNvPr>
          <p:cNvGrpSpPr/>
          <p:nvPr/>
        </p:nvGrpSpPr>
        <p:grpSpPr>
          <a:xfrm>
            <a:off x="3561154" y="2113482"/>
            <a:ext cx="2137124" cy="1237197"/>
            <a:chOff x="3672365" y="2105025"/>
            <a:chExt cx="2137124" cy="123719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715D267-239C-4882-95B9-58EBC5DF25A3}"/>
                </a:ext>
              </a:extLst>
            </p:cNvPr>
            <p:cNvCxnSpPr/>
            <p:nvPr/>
          </p:nvCxnSpPr>
          <p:spPr>
            <a:xfrm>
              <a:off x="3851202" y="2105025"/>
              <a:ext cx="1958287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86C2B7-F2A1-44F0-9A20-0B71492BFF6C}"/>
                </a:ext>
              </a:extLst>
            </p:cNvPr>
            <p:cNvSpPr txBox="1"/>
            <p:nvPr/>
          </p:nvSpPr>
          <p:spPr>
            <a:xfrm>
              <a:off x="5063772" y="2234232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D23BB6-BDCC-4D91-A16C-8E53E0663891}"/>
                </a:ext>
              </a:extLst>
            </p:cNvPr>
            <p:cNvSpPr txBox="1"/>
            <p:nvPr/>
          </p:nvSpPr>
          <p:spPr>
            <a:xfrm>
              <a:off x="3672365" y="2880557"/>
              <a:ext cx="2137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팀명과</a:t>
              </a:r>
              <a:r>
                <a:rPr lang="ko-KR" altLang="en-US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조원역할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42EDCF-59FA-4564-B8D3-265A0AA5003E}"/>
              </a:ext>
            </a:extLst>
          </p:cNvPr>
          <p:cNvGrpSpPr/>
          <p:nvPr/>
        </p:nvGrpSpPr>
        <p:grpSpPr>
          <a:xfrm>
            <a:off x="6650867" y="2113482"/>
            <a:ext cx="2473755" cy="1237198"/>
            <a:chOff x="7224870" y="2105025"/>
            <a:chExt cx="2473755" cy="1237198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48328AE-DA77-4219-BDDD-4D70B5DFB0B2}"/>
                </a:ext>
              </a:extLst>
            </p:cNvPr>
            <p:cNvCxnSpPr/>
            <p:nvPr/>
          </p:nvCxnSpPr>
          <p:spPr>
            <a:xfrm>
              <a:off x="7740338" y="2105025"/>
              <a:ext cx="1958287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F2E2B2-CEE0-41B0-BFA6-6B84D376C93C}"/>
                </a:ext>
              </a:extLst>
            </p:cNvPr>
            <p:cNvSpPr txBox="1"/>
            <p:nvPr/>
          </p:nvSpPr>
          <p:spPr>
            <a:xfrm>
              <a:off x="8952908" y="2234229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0B156E-B3CD-42E1-BAB8-EC4AD0F9D170}"/>
                </a:ext>
              </a:extLst>
            </p:cNvPr>
            <p:cNvSpPr txBox="1"/>
            <p:nvPr/>
          </p:nvSpPr>
          <p:spPr>
            <a:xfrm>
              <a:off x="7224870" y="2880558"/>
              <a:ext cx="24737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깃허브</a:t>
              </a:r>
              <a:r>
                <a:rPr lang="ko-KR" altLang="en-US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구축 차별성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7BC21EF-59E9-4FD7-BE50-0E5E501570A5}"/>
              </a:ext>
            </a:extLst>
          </p:cNvPr>
          <p:cNvSpPr txBox="1"/>
          <p:nvPr/>
        </p:nvSpPr>
        <p:spPr>
          <a:xfrm>
            <a:off x="784369" y="824948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B056131-825A-4964-8E84-6954E47C8FB5}"/>
              </a:ext>
            </a:extLst>
          </p:cNvPr>
          <p:cNvCxnSpPr>
            <a:cxnSpLocks/>
          </p:cNvCxnSpPr>
          <p:nvPr/>
        </p:nvCxnSpPr>
        <p:spPr>
          <a:xfrm>
            <a:off x="2010821" y="1178891"/>
            <a:ext cx="10181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FB7B170-0C7C-4047-997C-490AD2206D3C}"/>
              </a:ext>
            </a:extLst>
          </p:cNvPr>
          <p:cNvGrpSpPr/>
          <p:nvPr/>
        </p:nvGrpSpPr>
        <p:grpSpPr>
          <a:xfrm>
            <a:off x="1934043" y="4064940"/>
            <a:ext cx="8720570" cy="1606529"/>
            <a:chOff x="978055" y="4056483"/>
            <a:chExt cx="8720570" cy="160652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CE83567-84DD-4C66-9F08-74828A4B7FE1}"/>
                </a:ext>
              </a:extLst>
            </p:cNvPr>
            <p:cNvGrpSpPr/>
            <p:nvPr/>
          </p:nvGrpSpPr>
          <p:grpSpPr>
            <a:xfrm>
              <a:off x="978055" y="4056483"/>
              <a:ext cx="2204513" cy="1606529"/>
              <a:chOff x="978055" y="4056483"/>
              <a:chExt cx="2204513" cy="1606529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34F145E3-1BF5-4780-B082-36B95468A067}"/>
                  </a:ext>
                </a:extLst>
              </p:cNvPr>
              <p:cNvCxnSpPr/>
              <p:nvPr/>
            </p:nvCxnSpPr>
            <p:spPr>
              <a:xfrm>
                <a:off x="1224281" y="4056483"/>
                <a:ext cx="1958287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3391E7-FF54-47C7-ACF2-03A3411A9EEB}"/>
                  </a:ext>
                </a:extLst>
              </p:cNvPr>
              <p:cNvSpPr txBox="1"/>
              <p:nvPr/>
            </p:nvSpPr>
            <p:spPr>
              <a:xfrm>
                <a:off x="2436786" y="4185688"/>
                <a:ext cx="7457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03</a:t>
                </a:r>
              </a:p>
              <a:p>
                <a:pPr algn="r"/>
                <a:endParaRPr lang="ko-KR" altLang="en-US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70AFF5-4FB1-4F87-8291-529D7C1C6FD2}"/>
                  </a:ext>
                </a:extLst>
              </p:cNvPr>
              <p:cNvSpPr txBox="1"/>
              <p:nvPr/>
            </p:nvSpPr>
            <p:spPr>
              <a:xfrm>
                <a:off x="978055" y="4832015"/>
                <a:ext cx="22045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spc="-15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저장소 및</a:t>
                </a:r>
                <a:endParaRPr lang="en-US" altLang="ko-KR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r"/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위키 구조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62547B6-2718-4478-8288-E27994F03349}"/>
                </a:ext>
              </a:extLst>
            </p:cNvPr>
            <p:cNvGrpSpPr/>
            <p:nvPr/>
          </p:nvGrpSpPr>
          <p:grpSpPr>
            <a:xfrm>
              <a:off x="4236146" y="4056483"/>
              <a:ext cx="2204451" cy="1237197"/>
              <a:chOff x="3605038" y="4056483"/>
              <a:chExt cx="2204451" cy="1237197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52103C03-8B92-4C6B-9F4D-239C2C6E693B}"/>
                  </a:ext>
                </a:extLst>
              </p:cNvPr>
              <p:cNvCxnSpPr/>
              <p:nvPr/>
            </p:nvCxnSpPr>
            <p:spPr>
              <a:xfrm>
                <a:off x="3851202" y="4056483"/>
                <a:ext cx="1958287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7C37A7-E8E5-4088-8FB9-162047B4FB7A}"/>
                  </a:ext>
                </a:extLst>
              </p:cNvPr>
              <p:cNvSpPr txBox="1"/>
              <p:nvPr/>
            </p:nvSpPr>
            <p:spPr>
              <a:xfrm>
                <a:off x="5063771" y="4185690"/>
                <a:ext cx="7457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04</a:t>
                </a:r>
                <a:endParaRPr lang="ko-KR" altLang="en-US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817CB0-FE70-43B4-AD76-CC8617E81C37}"/>
                  </a:ext>
                </a:extLst>
              </p:cNvPr>
              <p:cNvSpPr txBox="1"/>
              <p:nvPr/>
            </p:nvSpPr>
            <p:spPr>
              <a:xfrm>
                <a:off x="3605038" y="4832015"/>
                <a:ext cx="22044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spc="-15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구축 소개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9039FB4-5E96-4EC7-A9BE-B59FAEF66895}"/>
                </a:ext>
              </a:extLst>
            </p:cNvPr>
            <p:cNvGrpSpPr/>
            <p:nvPr/>
          </p:nvGrpSpPr>
          <p:grpSpPr>
            <a:xfrm>
              <a:off x="7494174" y="4056483"/>
              <a:ext cx="2204451" cy="1329533"/>
              <a:chOff x="7494174" y="4056483"/>
              <a:chExt cx="2204451" cy="1329533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7B29FF3-A806-4FCA-8DC0-EE56AD9BCF30}"/>
                  </a:ext>
                </a:extLst>
              </p:cNvPr>
              <p:cNvCxnSpPr/>
              <p:nvPr/>
            </p:nvCxnSpPr>
            <p:spPr>
              <a:xfrm>
                <a:off x="7740338" y="4056483"/>
                <a:ext cx="1958287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1007F9-5050-4A0A-ADFD-79815C17D7B8}"/>
                  </a:ext>
                </a:extLst>
              </p:cNvPr>
              <p:cNvSpPr txBox="1"/>
              <p:nvPr/>
            </p:nvSpPr>
            <p:spPr>
              <a:xfrm>
                <a:off x="8952843" y="4185687"/>
                <a:ext cx="7457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05</a:t>
                </a:r>
              </a:p>
              <a:p>
                <a:pPr algn="r"/>
                <a:endParaRPr lang="ko-KR" altLang="en-US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270A85-2C73-4AFD-88F0-AA9F45E89100}"/>
                  </a:ext>
                </a:extLst>
              </p:cNvPr>
              <p:cNvSpPr txBox="1"/>
              <p:nvPr/>
            </p:nvSpPr>
            <p:spPr>
              <a:xfrm>
                <a:off x="7494174" y="4832016"/>
                <a:ext cx="22044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spc="-15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구축 후기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8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F9007-257F-4FA4-9768-6E23D669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1648266-E7EA-4E8D-81E2-9A33A03BD44C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2DD575-6383-487F-BCEE-44EB593B75C0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A1B8DB9F-2DE4-4908-99AE-A7079519FA91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D17A15F-206B-4E78-BE65-B6D21A6733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5D207B4-EB5A-406F-B1D3-FB8074F37E7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269AB9D-E1D7-4635-BE77-E14A03F42EA8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E90EF96-5C6D-4418-B71D-8C04465FC35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98988F-3623-4448-A607-807961428687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7BDD1BB-33F4-49E4-A689-08D94B1E50D8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9305E4-F03C-4DFE-8D63-AA3B0974AD76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848B95-E834-47CA-B7DE-E69171BF1A79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2C8F563-F897-4BD1-8739-A0FBDA88EDB0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84E4F1D-6ABB-4AE1-8F78-BDA1B81CD558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F587F22-0243-4406-A7C1-2EEF8495A59A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AF3BDD8-6BE9-4551-8E92-1A23B3393A7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B97281-B4EE-4222-9468-47179E1B357A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60F136-C631-447C-B2D3-704892DD43F4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FE5D411-DEF6-471F-B5C6-5EA955478D6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EBA239-DCBA-4422-ABB2-89CDA263133B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22D21-CBBC-487D-8421-5CA06FCB7819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B94B6FB-C595-4376-A417-64D6819AFB37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2B3E1E-C895-4320-9DA6-3A6B8CCADDFB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CBF7C87-B440-4B41-9490-B29A163D124F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C9BC16-53B6-404B-A682-4A6B8227EBBE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FEF48E6-8BA6-4B41-BD54-A6D51E50297F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CA1560-F464-49BD-8BA5-A4665D0E6DE4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7B8F04-9D2A-445C-B730-82208B4DBEA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40A75C-EB12-406D-B3EC-15263D6FF0A7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0CD68CB-2340-4FBB-8510-E0965074E70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C909642-80F6-42AF-B602-72107D3E481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1FC7BA2-3F6E-4208-8775-5612E99C763C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3DA2761-AB96-4450-A398-335A0F3DBA07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1B04A-EF74-4D19-8960-2351C21BF7BA}"/>
              </a:ext>
            </a:extLst>
          </p:cNvPr>
          <p:cNvSpPr txBox="1"/>
          <p:nvPr/>
        </p:nvSpPr>
        <p:spPr>
          <a:xfrm>
            <a:off x="228979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EF63D-7D61-4BED-A0BB-35DB953B8CF8}"/>
              </a:ext>
            </a:extLst>
          </p:cNvPr>
          <p:cNvSpPr txBox="1"/>
          <p:nvPr/>
        </p:nvSpPr>
        <p:spPr>
          <a:xfrm>
            <a:off x="1651963" y="4495615"/>
            <a:ext cx="355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팀명과</a:t>
            </a:r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조원역할</a:t>
            </a:r>
          </a:p>
        </p:txBody>
      </p:sp>
    </p:spTree>
    <p:extLst>
      <p:ext uri="{BB962C8B-B14F-4D97-AF65-F5344CB8AC3E}">
        <p14:creationId xmlns:p14="http://schemas.microsoft.com/office/powerpoint/2010/main" val="14320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398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팀명과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조원역할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05535C-1E37-4C88-9CF5-A934B36BF2D9}"/>
              </a:ext>
            </a:extLst>
          </p:cNvPr>
          <p:cNvGrpSpPr/>
          <p:nvPr/>
        </p:nvGrpSpPr>
        <p:grpSpPr>
          <a:xfrm>
            <a:off x="906034" y="1411046"/>
            <a:ext cx="1506500" cy="850188"/>
            <a:chOff x="1042737" y="5121141"/>
            <a:chExt cx="2666858" cy="85018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08A6CB-FECB-4401-9EE0-5F2858479C0A}"/>
                </a:ext>
              </a:extLst>
            </p:cNvPr>
            <p:cNvSpPr/>
            <p:nvPr/>
          </p:nvSpPr>
          <p:spPr>
            <a:xfrm>
              <a:off x="1042737" y="5121141"/>
              <a:ext cx="2666858" cy="85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9EB049-3137-48A2-9879-552978BD436F}"/>
                </a:ext>
              </a:extLst>
            </p:cNvPr>
            <p:cNvSpPr txBox="1"/>
            <p:nvPr/>
          </p:nvSpPr>
          <p:spPr>
            <a:xfrm>
              <a:off x="1860842" y="5315403"/>
              <a:ext cx="1030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2400" b="1" spc="-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46C6D9-29C8-4BD0-B93F-6EF86485B83B}"/>
              </a:ext>
            </a:extLst>
          </p:cNvPr>
          <p:cNvSpPr/>
          <p:nvPr/>
        </p:nvSpPr>
        <p:spPr>
          <a:xfrm>
            <a:off x="2564461" y="1411046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구동빈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92F82E-067A-424E-A189-B041C18C1B9B}"/>
              </a:ext>
            </a:extLst>
          </p:cNvPr>
          <p:cNvSpPr/>
          <p:nvPr/>
        </p:nvSpPr>
        <p:spPr>
          <a:xfrm>
            <a:off x="4202584" y="1411047"/>
            <a:ext cx="6719882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과제분배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프로필 디자인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 err="1">
                <a:solidFill>
                  <a:schemeClr val="tx1"/>
                </a:solidFill>
              </a:rPr>
              <a:t>레퍼지토리</a:t>
            </a:r>
            <a:r>
              <a:rPr lang="ko-KR" altLang="en-US" sz="2400" b="1" dirty="0">
                <a:solidFill>
                  <a:schemeClr val="tx1"/>
                </a:solidFill>
              </a:rPr>
              <a:t> 정리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04538B-421B-4607-BB40-6A0E052851EE}"/>
              </a:ext>
            </a:extLst>
          </p:cNvPr>
          <p:cNvSpPr/>
          <p:nvPr/>
        </p:nvSpPr>
        <p:spPr>
          <a:xfrm>
            <a:off x="2564461" y="2404232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정우준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A521E4-1FC0-43BA-B7F2-B53C159E0FF0}"/>
              </a:ext>
            </a:extLst>
          </p:cNvPr>
          <p:cNvSpPr/>
          <p:nvPr/>
        </p:nvSpPr>
        <p:spPr>
          <a:xfrm>
            <a:off x="4202584" y="2404233"/>
            <a:ext cx="6719882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</a:t>
            </a:r>
            <a:r>
              <a:rPr lang="ko-KR" altLang="en-US" sz="2400" b="1" dirty="0" err="1">
                <a:solidFill>
                  <a:schemeClr val="tx1"/>
                </a:solidFill>
              </a:rPr>
              <a:t>레퍼지토리</a:t>
            </a:r>
            <a:r>
              <a:rPr lang="ko-KR" altLang="en-US" sz="2400" b="1" dirty="0">
                <a:solidFill>
                  <a:schemeClr val="tx1"/>
                </a:solidFill>
              </a:rPr>
              <a:t> 정리</a:t>
            </a:r>
            <a:r>
              <a:rPr lang="en-US" altLang="ko-KR" sz="2400" b="1" dirty="0">
                <a:solidFill>
                  <a:schemeClr val="tx1"/>
                </a:solidFill>
              </a:rPr>
              <a:t>, MD </a:t>
            </a:r>
            <a:r>
              <a:rPr lang="ko-KR" altLang="en-US" sz="2400" b="1" dirty="0">
                <a:solidFill>
                  <a:schemeClr val="tx1"/>
                </a:solidFill>
              </a:rPr>
              <a:t>파일 병합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BC343C-DB72-4BC8-9488-3F3DF001E2AB}"/>
              </a:ext>
            </a:extLst>
          </p:cNvPr>
          <p:cNvSpPr/>
          <p:nvPr/>
        </p:nvSpPr>
        <p:spPr>
          <a:xfrm>
            <a:off x="2564461" y="3397418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김현종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3BAEE3-3887-4B94-9CC0-932E9B91494E}"/>
              </a:ext>
            </a:extLst>
          </p:cNvPr>
          <p:cNvSpPr/>
          <p:nvPr/>
        </p:nvSpPr>
        <p:spPr>
          <a:xfrm>
            <a:off x="4202584" y="3397419"/>
            <a:ext cx="6719882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 err="1">
                <a:solidFill>
                  <a:schemeClr val="tx1"/>
                </a:solidFill>
              </a:rPr>
              <a:t>깃허브</a:t>
            </a:r>
            <a:r>
              <a:rPr lang="ko-KR" altLang="en-US" sz="2400" b="1" dirty="0">
                <a:solidFill>
                  <a:schemeClr val="tx1"/>
                </a:solidFill>
              </a:rPr>
              <a:t> 구축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714DE0-C728-4136-9835-72BA55A6D971}"/>
              </a:ext>
            </a:extLst>
          </p:cNvPr>
          <p:cNvSpPr/>
          <p:nvPr/>
        </p:nvSpPr>
        <p:spPr>
          <a:xfrm>
            <a:off x="2564461" y="4390604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이은준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83AB14-7F98-42A2-8169-C8B35F0047BB}"/>
              </a:ext>
            </a:extLst>
          </p:cNvPr>
          <p:cNvSpPr/>
          <p:nvPr/>
        </p:nvSpPr>
        <p:spPr>
          <a:xfrm>
            <a:off x="4202584" y="4390605"/>
            <a:ext cx="6719882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프로필 디자인</a:t>
            </a:r>
            <a:r>
              <a:rPr lang="en-US" altLang="ko-KR" sz="2400" b="1" dirty="0">
                <a:solidFill>
                  <a:schemeClr val="tx1"/>
                </a:solidFill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</a:rPr>
              <a:t> 발표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BA6AB6-D298-452B-90E7-88CC7ED63C6A}"/>
              </a:ext>
            </a:extLst>
          </p:cNvPr>
          <p:cNvSpPr/>
          <p:nvPr/>
        </p:nvSpPr>
        <p:spPr>
          <a:xfrm>
            <a:off x="2564461" y="5383791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박종관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28DFD96-7B6C-4CD7-A500-DAA9D144958F}"/>
              </a:ext>
            </a:extLst>
          </p:cNvPr>
          <p:cNvSpPr/>
          <p:nvPr/>
        </p:nvSpPr>
        <p:spPr>
          <a:xfrm>
            <a:off x="4202584" y="5383792"/>
            <a:ext cx="6719882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 err="1">
                <a:solidFill>
                  <a:schemeClr val="tx1"/>
                </a:solidFill>
              </a:rPr>
              <a:t>깃허브</a:t>
            </a:r>
            <a:r>
              <a:rPr lang="ko-KR" altLang="en-US" sz="2400" b="1" dirty="0">
                <a:solidFill>
                  <a:schemeClr val="tx1"/>
                </a:solidFill>
              </a:rPr>
              <a:t> 구축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8F655E78-40B6-4DFC-BDDF-A64AAFEE6A23}"/>
              </a:ext>
            </a:extLst>
          </p:cNvPr>
          <p:cNvSpPr/>
          <p:nvPr/>
        </p:nvSpPr>
        <p:spPr>
          <a:xfrm>
            <a:off x="2347697" y="1157038"/>
            <a:ext cx="503710" cy="484899"/>
          </a:xfrm>
          <a:prstGeom prst="star5">
            <a:avLst/>
          </a:prstGeom>
          <a:solidFill>
            <a:srgbClr val="FFFF00"/>
          </a:solidFill>
          <a:ln w="3175">
            <a:solidFill>
              <a:srgbClr val="F0E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9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4710A3-7C75-4196-BA7F-64205B3F4F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41C9E38-F225-482A-8533-94BCE78597E4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8E398D86-B24D-41AB-933F-AF90980A4FEF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3A6CE36-1007-4944-AA16-27FD9E0BA594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2BCCED0-9467-474A-8B5D-4F83C4985E6D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0F23EBD-E537-4873-99BE-CFABBD36B073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33217C8-51EA-4264-9FE1-A923BF63D3BA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46D747-0BF5-4067-8C4D-A51E6819980B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86A4281-5EEF-4338-A9F7-2E151856F266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1106859-3988-4E60-ABC7-34E889F44895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78A68B6-3DF2-484F-ABA4-9C6D02E9523D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B798707-26AD-441F-89A0-BB8D0D05D972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6AC2273-7CE8-4305-882A-1696A68F79EE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DC5E35-4F04-4331-ADB4-D0A99B21F00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E697D94-2DBC-4D07-BED2-EA8241AA74FD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9C29CD1-1BFC-4B58-BE4F-1C3FE0FB4777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2B2B71F-1C97-49C5-AAEB-BDBBFE28DD6B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82FF3AB-F350-4973-82B3-56FAEE893F41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D9F0058-6E6D-498B-A00C-3DC252B415AD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59256F6-2E3E-4F0B-BA62-780120004C43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F71CB92-C63E-41B6-BD76-2BAFCAE4108B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47EA5BBA-79AB-4BD4-8C5B-4032FEC4A344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1AEDF7B-0D94-4C70-801E-DA945A9EB033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5601003-3A8F-447A-A573-5D6E66668A11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2B635E4-68A3-48A2-9246-90BD5551504C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E9A5720-26F3-46DB-B80E-8C9E6EF6CC02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6237867-BDB0-4AD3-80ED-595136EEB3F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7888940-410A-4AF9-BD2B-44B5425BAE6D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AC818CC-6DBC-4B04-8B57-9B26F0C7DCF7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6312C06-A7CD-42B6-B908-124D59343E2B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A1CA29C-16EE-4461-AE92-1C6640B56690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301B141E-E88D-477B-AD56-D1C2345F636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642FF3-D4E8-4F82-92DE-7105A488FF82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E487E2-70B9-4B3F-A305-B20365EBF9E0}"/>
              </a:ext>
            </a:extLst>
          </p:cNvPr>
          <p:cNvSpPr txBox="1"/>
          <p:nvPr/>
        </p:nvSpPr>
        <p:spPr>
          <a:xfrm>
            <a:off x="305609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E4E575-9A1C-41DF-8BE2-866AABAD3F32}"/>
              </a:ext>
            </a:extLst>
          </p:cNvPr>
          <p:cNvSpPr txBox="1"/>
          <p:nvPr/>
        </p:nvSpPr>
        <p:spPr>
          <a:xfrm>
            <a:off x="1256021" y="4495615"/>
            <a:ext cx="3948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pc="-3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차별성</a:t>
            </a:r>
          </a:p>
        </p:txBody>
      </p:sp>
    </p:spTree>
    <p:extLst>
      <p:ext uri="{BB962C8B-B14F-4D97-AF65-F5344CB8AC3E}">
        <p14:creationId xmlns:p14="http://schemas.microsoft.com/office/powerpoint/2010/main" val="10605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948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차별성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00753B8-8130-449A-9417-368F19E9C5C0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0E463E4-7C58-447E-8882-B0263C212B03}"/>
              </a:ext>
            </a:extLst>
          </p:cNvPr>
          <p:cNvSpPr/>
          <p:nvPr/>
        </p:nvSpPr>
        <p:spPr>
          <a:xfrm>
            <a:off x="8359467" y="1839408"/>
            <a:ext cx="2930085" cy="2930085"/>
          </a:xfrm>
          <a:prstGeom prst="ellipse">
            <a:avLst/>
          </a:prstGeom>
          <a:solidFill>
            <a:schemeClr val="accent3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B27CA2-564C-4F8E-A8F5-CAD7D166630A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5B1A1-EED9-4CCD-8376-F2937EB0A7CA}"/>
              </a:ext>
            </a:extLst>
          </p:cNvPr>
          <p:cNvSpPr txBox="1"/>
          <p:nvPr/>
        </p:nvSpPr>
        <p:spPr>
          <a:xfrm>
            <a:off x="1690730" y="565197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소통과 협력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9D27D1C-4564-42B6-8B5C-81B770E57B17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F053B97-FBEE-4E40-BD7C-39AD7614623B}"/>
              </a:ext>
            </a:extLst>
          </p:cNvPr>
          <p:cNvSpPr txBox="1"/>
          <p:nvPr/>
        </p:nvSpPr>
        <p:spPr>
          <a:xfrm>
            <a:off x="5114716" y="5651975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 및 가독성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9C0543F-ACF6-4F68-B859-D3816612811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C58AA0-7E20-4EEB-B6CF-C3121FA89448}"/>
              </a:ext>
            </a:extLst>
          </p:cNvPr>
          <p:cNvSpPr txBox="1"/>
          <p:nvPr/>
        </p:nvSpPr>
        <p:spPr>
          <a:xfrm>
            <a:off x="9086931" y="565197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기능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D16F99B-7EF1-4F48-BADF-9A12E7FD6A2E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이사회실 단색으로 채워진">
            <a:extLst>
              <a:ext uri="{FF2B5EF4-FFF2-40B4-BE49-F238E27FC236}">
                <a16:creationId xmlns:a16="http://schemas.microsoft.com/office/drawing/2014/main" id="{92328A0F-BE49-4455-9CA2-0F45CBA1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4627" y="2321248"/>
            <a:ext cx="2190256" cy="219025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877D956-0534-4A27-960A-8271776E30FA}"/>
              </a:ext>
            </a:extLst>
          </p:cNvPr>
          <p:cNvGrpSpPr/>
          <p:nvPr/>
        </p:nvGrpSpPr>
        <p:grpSpPr>
          <a:xfrm>
            <a:off x="4955367" y="2311692"/>
            <a:ext cx="2623855" cy="2054966"/>
            <a:chOff x="4920459" y="2091147"/>
            <a:chExt cx="2623855" cy="2054966"/>
          </a:xfrm>
        </p:grpSpPr>
        <p:pic>
          <p:nvPicPr>
            <p:cNvPr id="1036" name="Picture 12" descr="도서 - 무료 교육개 아이콘">
              <a:extLst>
                <a:ext uri="{FF2B5EF4-FFF2-40B4-BE49-F238E27FC236}">
                  <a16:creationId xmlns:a16="http://schemas.microsoft.com/office/drawing/2014/main" id="{B5CE0DBE-8738-4C88-BE7D-05858D3FB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337" y="2462787"/>
              <a:ext cx="1683326" cy="1683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반짝 141292 - 무료 다운로드 - silhouetteAC">
              <a:extLst>
                <a:ext uri="{FF2B5EF4-FFF2-40B4-BE49-F238E27FC236}">
                  <a16:creationId xmlns:a16="http://schemas.microsoft.com/office/drawing/2014/main" id="{178E46BD-A8E2-4BC9-AE68-358143826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161" y="2091147"/>
              <a:ext cx="1190153" cy="1190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반짝 141292 - 무료 다운로드 - silhouetteAC">
              <a:extLst>
                <a:ext uri="{FF2B5EF4-FFF2-40B4-BE49-F238E27FC236}">
                  <a16:creationId xmlns:a16="http://schemas.microsoft.com/office/drawing/2014/main" id="{E27FE4F7-0B99-4053-A99A-B484641827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20459" y="2161176"/>
              <a:ext cx="595077" cy="626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수리 도구 - 무료 건설 및 도구개 아이콘">
            <a:extLst>
              <a:ext uri="{FF2B5EF4-FFF2-40B4-BE49-F238E27FC236}">
                <a16:creationId xmlns:a16="http://schemas.microsoft.com/office/drawing/2014/main" id="{5705F066-1B4E-4F3B-B1EE-11C198341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51" y="2242241"/>
            <a:ext cx="2124416" cy="21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2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6979F6-F5E3-4205-94F4-D8AAAF7298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997CDB6-1FBC-44AB-8FB2-6B488A2379D7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DECC5E04-0F2D-40CF-B1A7-894ED3116348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2A88A88-9356-46F8-ADD7-F74CFCA92B46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5121B0B-0927-4DE3-B3CB-480C6FF1DE78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7BAD854-C3BC-478B-A0D2-8DA6526DDB4A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855F-5170-487D-95F5-BC9E421CF380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7027EA8-EA73-4D82-9CB5-A97101808532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D868EF9-F7AA-496A-9A60-90557AB07917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CD61D29-5A4E-4B34-A254-B5FF297D015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B650D46-7B9F-49DA-8682-29A6E9D5256F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026FCE6C-B3DE-45A4-8C16-C3E1A5CE6804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6621795-7D22-48DB-8329-6E0039666C19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01DC525-1D06-4446-8EB6-D915936D4BE0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E0703B4-CFAA-4618-A32F-8ACD7B8AA15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4D404D-8C85-430E-8809-62EAC14FE225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3F5A825-1772-4025-936E-8B7BD5FAFF91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2489E4C-120A-47BA-8B6E-1BE24F1347D7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B8C78B8-A532-44FC-8FFE-E6D8BEAFE3E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31F17F6-89F2-4D5B-B0FF-3E1A9BA15BD4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87D4CF7-F3A6-4089-B3E8-5CFB59016A24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C2A1BB9-5AB9-4E3A-A6C7-CCCE54F62BFC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86F62BC-5A06-428A-89FF-E380F68162A1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52BC8B2-17F8-48BD-881D-6507D1D8DA68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874D5C7-04F5-4962-A81D-6FDF54C1DCE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AB2A955-49B0-439C-9A43-80DC9B99A9BB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BBFBFB1-E5B5-4904-B2AF-E9EEC6A5B4A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40601A5-6DBA-44A9-8181-95553853420A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C24E435-6492-4609-8600-F9DB18128A54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352F856-1E34-4845-B48C-F454079A12E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44D2B0E-822B-485C-9947-ACE8D86F1E78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7C815F1A-E2CA-44EA-9D87-F8F8152A620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360716-380D-4EA0-9A30-6AA72776F413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06A389-A33B-4FB8-851D-5DCA90234B5C}"/>
              </a:ext>
            </a:extLst>
          </p:cNvPr>
          <p:cNvSpPr txBox="1"/>
          <p:nvPr/>
        </p:nvSpPr>
        <p:spPr>
          <a:xfrm>
            <a:off x="305609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39FFE4-DF4D-4CE3-8641-1731EEACFC85}"/>
              </a:ext>
            </a:extLst>
          </p:cNvPr>
          <p:cNvSpPr txBox="1"/>
          <p:nvPr/>
        </p:nvSpPr>
        <p:spPr>
          <a:xfrm>
            <a:off x="1526929" y="4495615"/>
            <a:ext cx="36776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저장소 및</a:t>
            </a:r>
            <a:endParaRPr lang="en-US" altLang="ko-KR" sz="40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위키 구조</a:t>
            </a:r>
          </a:p>
        </p:txBody>
      </p:sp>
    </p:spTree>
    <p:extLst>
      <p:ext uri="{BB962C8B-B14F-4D97-AF65-F5344CB8AC3E}">
        <p14:creationId xmlns:p14="http://schemas.microsoft.com/office/powerpoint/2010/main" val="16122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734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저장소 및 위키 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505451-A916-44CD-AC04-59F8CA4FC5BA}"/>
              </a:ext>
            </a:extLst>
          </p:cNvPr>
          <p:cNvSpPr/>
          <p:nvPr/>
        </p:nvSpPr>
        <p:spPr>
          <a:xfrm>
            <a:off x="4722863" y="1263365"/>
            <a:ext cx="2746274" cy="75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OSS_Assignments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1A52648-6307-4798-9995-26A1D60923BE}"/>
              </a:ext>
            </a:extLst>
          </p:cNvPr>
          <p:cNvSpPr/>
          <p:nvPr/>
        </p:nvSpPr>
        <p:spPr>
          <a:xfrm>
            <a:off x="13807472" y="144000"/>
            <a:ext cx="2639420" cy="3519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ABA54D-4985-4387-AD01-D3FE232FD0E3}"/>
              </a:ext>
            </a:extLst>
          </p:cNvPr>
          <p:cNvSpPr/>
          <p:nvPr/>
        </p:nvSpPr>
        <p:spPr>
          <a:xfrm>
            <a:off x="16599215" y="144000"/>
            <a:ext cx="2639420" cy="3519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B68C3F-02AE-4902-8E9A-FD11EFD20F2A}"/>
              </a:ext>
            </a:extLst>
          </p:cNvPr>
          <p:cNvSpPr/>
          <p:nvPr/>
        </p:nvSpPr>
        <p:spPr>
          <a:xfrm>
            <a:off x="19390957" y="144000"/>
            <a:ext cx="2639420" cy="3519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BD4A92-1B12-44A8-B6C4-5FF874B02A8A}"/>
              </a:ext>
            </a:extLst>
          </p:cNvPr>
          <p:cNvSpPr txBox="1"/>
          <p:nvPr/>
        </p:nvSpPr>
        <p:spPr>
          <a:xfrm>
            <a:off x="5389716" y="963970"/>
            <a:ext cx="1412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45C860-5CF1-4607-BE91-779DAF27EF02}"/>
              </a:ext>
            </a:extLst>
          </p:cNvPr>
          <p:cNvGrpSpPr/>
          <p:nvPr/>
        </p:nvGrpSpPr>
        <p:grpSpPr>
          <a:xfrm>
            <a:off x="997321" y="2630658"/>
            <a:ext cx="10197358" cy="752816"/>
            <a:chOff x="453017" y="2630658"/>
            <a:chExt cx="10197358" cy="75281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5DF6104-9AEC-428B-BF8C-4885A65D15AE}"/>
                </a:ext>
              </a:extLst>
            </p:cNvPr>
            <p:cNvSpPr/>
            <p:nvPr/>
          </p:nvSpPr>
          <p:spPr>
            <a:xfrm>
              <a:off x="45301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OSS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개요와 이해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142788-B5D6-410C-BCD5-68425E14DFD1}"/>
                </a:ext>
              </a:extLst>
            </p:cNvPr>
            <p:cNvSpPr/>
            <p:nvPr/>
          </p:nvSpPr>
          <p:spPr>
            <a:xfrm>
              <a:off x="221642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53A9DA6-257B-488D-A8C7-8525D4A6F624}"/>
                </a:ext>
              </a:extLst>
            </p:cNvPr>
            <p:cNvSpPr/>
            <p:nvPr/>
          </p:nvSpPr>
          <p:spPr>
            <a:xfrm>
              <a:off x="397983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955442-F167-45DF-B94F-575816D7CFC5}"/>
                </a:ext>
              </a:extLst>
            </p:cNvPr>
            <p:cNvSpPr/>
            <p:nvPr/>
          </p:nvSpPr>
          <p:spPr>
            <a:xfrm>
              <a:off x="574324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51434CE-2373-4088-A720-AEA899FB0FD3}"/>
                </a:ext>
              </a:extLst>
            </p:cNvPr>
            <p:cNvSpPr/>
            <p:nvPr/>
          </p:nvSpPr>
          <p:spPr>
            <a:xfrm>
              <a:off x="750665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39BC231-0D8E-46A6-9EBF-6F9D292BFCE8}"/>
                </a:ext>
              </a:extLst>
            </p:cNvPr>
            <p:cNvSpPr/>
            <p:nvPr/>
          </p:nvSpPr>
          <p:spPr>
            <a:xfrm>
              <a:off x="9270065" y="2630658"/>
              <a:ext cx="1380310" cy="7528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A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README</a:t>
              </a:r>
              <a:endParaRPr lang="ko-KR" altLang="en-US" sz="20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82D2A972-EE05-4709-8982-F9B2E507B5F3}"/>
              </a:ext>
            </a:extLst>
          </p:cNvPr>
          <p:cNvCxnSpPr>
            <a:stCxn id="52" idx="2"/>
            <a:endCxn id="33" idx="0"/>
          </p:cNvCxnSpPr>
          <p:nvPr/>
        </p:nvCxnSpPr>
        <p:spPr>
          <a:xfrm rot="5400000">
            <a:off x="3584500" y="119157"/>
            <a:ext cx="614477" cy="440852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048AED2-45D0-4ADD-B5B6-8874B7184C00}"/>
              </a:ext>
            </a:extLst>
          </p:cNvPr>
          <p:cNvCxnSpPr>
            <a:stCxn id="52" idx="2"/>
            <a:endCxn id="34" idx="0"/>
          </p:cNvCxnSpPr>
          <p:nvPr/>
        </p:nvCxnSpPr>
        <p:spPr>
          <a:xfrm rot="5400000">
            <a:off x="4466205" y="1000862"/>
            <a:ext cx="614477" cy="26451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A72A57C-D558-433C-B71E-C44E4D7DD300}"/>
              </a:ext>
            </a:extLst>
          </p:cNvPr>
          <p:cNvCxnSpPr>
            <a:stCxn id="52" idx="2"/>
            <a:endCxn id="36" idx="0"/>
          </p:cNvCxnSpPr>
          <p:nvPr/>
        </p:nvCxnSpPr>
        <p:spPr>
          <a:xfrm rot="5400000">
            <a:off x="5347910" y="1882567"/>
            <a:ext cx="614477" cy="88170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B1D9B8-7A3F-4E20-825D-63BC14C54D55}"/>
              </a:ext>
            </a:extLst>
          </p:cNvPr>
          <p:cNvCxnSpPr>
            <a:stCxn id="52" idx="2"/>
            <a:endCxn id="37" idx="0"/>
          </p:cNvCxnSpPr>
          <p:nvPr/>
        </p:nvCxnSpPr>
        <p:spPr>
          <a:xfrm rot="16200000" flipH="1">
            <a:off x="6229615" y="1882566"/>
            <a:ext cx="614477" cy="88170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1FACF02-D4D4-44AB-ADC7-8026D6A0BB13}"/>
              </a:ext>
            </a:extLst>
          </p:cNvPr>
          <p:cNvCxnSpPr>
            <a:stCxn id="52" idx="2"/>
            <a:endCxn id="38" idx="0"/>
          </p:cNvCxnSpPr>
          <p:nvPr/>
        </p:nvCxnSpPr>
        <p:spPr>
          <a:xfrm rot="16200000" flipH="1">
            <a:off x="7111320" y="1000861"/>
            <a:ext cx="614477" cy="264511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FD20C13-44C1-46CE-BB06-0868F6E9B4DE}"/>
              </a:ext>
            </a:extLst>
          </p:cNvPr>
          <p:cNvCxnSpPr>
            <a:stCxn id="52" idx="2"/>
            <a:endCxn id="56" idx="0"/>
          </p:cNvCxnSpPr>
          <p:nvPr/>
        </p:nvCxnSpPr>
        <p:spPr>
          <a:xfrm rot="16200000" flipH="1">
            <a:off x="7993024" y="119157"/>
            <a:ext cx="614477" cy="440852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5C38EE-696A-4626-99D0-C7260B275E16}"/>
              </a:ext>
            </a:extLst>
          </p:cNvPr>
          <p:cNvSpPr/>
          <p:nvPr/>
        </p:nvSpPr>
        <p:spPr>
          <a:xfrm>
            <a:off x="997321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개요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E8525C-9628-441C-9168-2BBAD39972A4}"/>
              </a:ext>
            </a:extLst>
          </p:cNvPr>
          <p:cNvSpPr/>
          <p:nvPr/>
        </p:nvSpPr>
        <p:spPr>
          <a:xfrm>
            <a:off x="997321" y="418904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배경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2321D8E-6747-4989-AED5-2C3F82271E3B}"/>
              </a:ext>
            </a:extLst>
          </p:cNvPr>
          <p:cNvSpPr/>
          <p:nvPr/>
        </p:nvSpPr>
        <p:spPr>
          <a:xfrm>
            <a:off x="997321" y="487266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종류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E31B6F0-1363-4805-A0FA-61046038E9C4}"/>
              </a:ext>
            </a:extLst>
          </p:cNvPr>
          <p:cNvSpPr/>
          <p:nvPr/>
        </p:nvSpPr>
        <p:spPr>
          <a:xfrm>
            <a:off x="997321" y="5556274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 </a:t>
            </a:r>
            <a:r>
              <a:rPr lang="ko-KR" altLang="en-US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저작권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F6C1A78-9553-47B2-A32D-19E1D9C38F6F}"/>
              </a:ext>
            </a:extLst>
          </p:cNvPr>
          <p:cNvSpPr/>
          <p:nvPr/>
        </p:nvSpPr>
        <p:spPr>
          <a:xfrm>
            <a:off x="997321" y="6239888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README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99474D2-B2A7-4503-99EA-35192D4F86EA}"/>
              </a:ext>
            </a:extLst>
          </p:cNvPr>
          <p:cNvSpPr/>
          <p:nvPr/>
        </p:nvSpPr>
        <p:spPr>
          <a:xfrm>
            <a:off x="2760731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7CD8919-CFA8-44AA-8801-2F924BBD8225}"/>
              </a:ext>
            </a:extLst>
          </p:cNvPr>
          <p:cNvSpPr/>
          <p:nvPr/>
        </p:nvSpPr>
        <p:spPr>
          <a:xfrm>
            <a:off x="2760731" y="4189879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5-2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180C785-CF29-4E48-89B9-3902CD761430}"/>
              </a:ext>
            </a:extLst>
          </p:cNvPr>
          <p:cNvSpPr/>
          <p:nvPr/>
        </p:nvSpPr>
        <p:spPr>
          <a:xfrm>
            <a:off x="2760731" y="487432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E7C8C76-4CC5-47E6-A763-92C65E0C120F}"/>
              </a:ext>
            </a:extLst>
          </p:cNvPr>
          <p:cNvSpPr/>
          <p:nvPr/>
        </p:nvSpPr>
        <p:spPr>
          <a:xfrm>
            <a:off x="2760731" y="5558773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5FC9D2-1769-4E21-9581-FC5C99E4EF7C}"/>
              </a:ext>
            </a:extLst>
          </p:cNvPr>
          <p:cNvSpPr/>
          <p:nvPr/>
        </p:nvSpPr>
        <p:spPr>
          <a:xfrm>
            <a:off x="2760731" y="624322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5-5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8FE872-302B-4DE8-A374-940B0A2F6BD9}"/>
              </a:ext>
            </a:extLst>
          </p:cNvPr>
          <p:cNvSpPr/>
          <p:nvPr/>
        </p:nvSpPr>
        <p:spPr>
          <a:xfrm>
            <a:off x="4524141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5221AAD-DD84-4A64-A342-A40E57BED6B7}"/>
              </a:ext>
            </a:extLst>
          </p:cNvPr>
          <p:cNvSpPr/>
          <p:nvPr/>
        </p:nvSpPr>
        <p:spPr>
          <a:xfrm>
            <a:off x="4524141" y="405299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6-2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13F5388-1717-428D-B8DA-8575A3509062}"/>
              </a:ext>
            </a:extLst>
          </p:cNvPr>
          <p:cNvSpPr/>
          <p:nvPr/>
        </p:nvSpPr>
        <p:spPr>
          <a:xfrm>
            <a:off x="4524141" y="4600548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6-3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0BDC3E-C547-41D8-806E-8BB35D7777AF}"/>
              </a:ext>
            </a:extLst>
          </p:cNvPr>
          <p:cNvSpPr/>
          <p:nvPr/>
        </p:nvSpPr>
        <p:spPr>
          <a:xfrm>
            <a:off x="4524141" y="514810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6-4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1557944-A981-4DC2-8934-44C62CCDEACF}"/>
              </a:ext>
            </a:extLst>
          </p:cNvPr>
          <p:cNvSpPr/>
          <p:nvPr/>
        </p:nvSpPr>
        <p:spPr>
          <a:xfrm>
            <a:off x="4524141" y="5695664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6-5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D6C49CC-A74D-45B4-B0E4-D6361F490358}"/>
              </a:ext>
            </a:extLst>
          </p:cNvPr>
          <p:cNvSpPr/>
          <p:nvPr/>
        </p:nvSpPr>
        <p:spPr>
          <a:xfrm>
            <a:off x="6287551" y="3505433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8-1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A080F2A-7AAF-490D-84CE-98A0CBDA5FC2}"/>
              </a:ext>
            </a:extLst>
          </p:cNvPr>
          <p:cNvSpPr/>
          <p:nvPr/>
        </p:nvSpPr>
        <p:spPr>
          <a:xfrm>
            <a:off x="6287551" y="3916804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8-2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7076E3A-2B29-4AB4-A890-668EBC5C7723}"/>
              </a:ext>
            </a:extLst>
          </p:cNvPr>
          <p:cNvSpPr/>
          <p:nvPr/>
        </p:nvSpPr>
        <p:spPr>
          <a:xfrm>
            <a:off x="6287551" y="4328175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8-3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AF54B5-FE51-4EA5-8290-57B124387CDF}"/>
              </a:ext>
            </a:extLst>
          </p:cNvPr>
          <p:cNvSpPr/>
          <p:nvPr/>
        </p:nvSpPr>
        <p:spPr>
          <a:xfrm>
            <a:off x="6287551" y="4739546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8-4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B0689C9-6677-4456-A4C3-F9AC934F8F4E}"/>
              </a:ext>
            </a:extLst>
          </p:cNvPr>
          <p:cNvSpPr/>
          <p:nvPr/>
        </p:nvSpPr>
        <p:spPr>
          <a:xfrm>
            <a:off x="6287551" y="5973659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8-7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03F560F-4D11-45F1-92F2-2051C3586932}"/>
              </a:ext>
            </a:extLst>
          </p:cNvPr>
          <p:cNvSpPr/>
          <p:nvPr/>
        </p:nvSpPr>
        <p:spPr>
          <a:xfrm>
            <a:off x="8050962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9-1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B4BB1A-712A-4748-BD7A-EFD06A6C8A36}"/>
              </a:ext>
            </a:extLst>
          </p:cNvPr>
          <p:cNvSpPr/>
          <p:nvPr/>
        </p:nvSpPr>
        <p:spPr>
          <a:xfrm>
            <a:off x="8050962" y="418904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9-2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1C24448-153B-41E1-B410-8F00EEB835C1}"/>
              </a:ext>
            </a:extLst>
          </p:cNvPr>
          <p:cNvSpPr/>
          <p:nvPr/>
        </p:nvSpPr>
        <p:spPr>
          <a:xfrm>
            <a:off x="8050962" y="487266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9-3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6BF75B1-0F29-4967-BAD8-F226FA541D79}"/>
              </a:ext>
            </a:extLst>
          </p:cNvPr>
          <p:cNvSpPr/>
          <p:nvPr/>
        </p:nvSpPr>
        <p:spPr>
          <a:xfrm>
            <a:off x="8050962" y="5556274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9-4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3DC74C2-E4FB-49B5-913F-B966B71F5E56}"/>
              </a:ext>
            </a:extLst>
          </p:cNvPr>
          <p:cNvSpPr/>
          <p:nvPr/>
        </p:nvSpPr>
        <p:spPr>
          <a:xfrm>
            <a:off x="6287551" y="6385031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8-8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261E81D-176A-497A-9583-D4BCF8806832}"/>
              </a:ext>
            </a:extLst>
          </p:cNvPr>
          <p:cNvSpPr/>
          <p:nvPr/>
        </p:nvSpPr>
        <p:spPr>
          <a:xfrm>
            <a:off x="6287551" y="5562288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8-6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7EC0D22-83F8-4B6E-96BA-5FE35EEF4564}"/>
              </a:ext>
            </a:extLst>
          </p:cNvPr>
          <p:cNvSpPr/>
          <p:nvPr/>
        </p:nvSpPr>
        <p:spPr>
          <a:xfrm>
            <a:off x="6287551" y="5150917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8-5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6D309B6-7086-4E07-87D4-38F0752A919D}"/>
              </a:ext>
            </a:extLst>
          </p:cNvPr>
          <p:cNvSpPr/>
          <p:nvPr/>
        </p:nvSpPr>
        <p:spPr>
          <a:xfrm>
            <a:off x="4524141" y="624322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6-6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95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734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저장소 및 위키 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1A52648-6307-4798-9995-26A1D60923BE}"/>
              </a:ext>
            </a:extLst>
          </p:cNvPr>
          <p:cNvSpPr/>
          <p:nvPr/>
        </p:nvSpPr>
        <p:spPr>
          <a:xfrm>
            <a:off x="4776290" y="5760740"/>
            <a:ext cx="2639420" cy="890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위키 구조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ABA54D-4985-4387-AD01-D3FE232FD0E3}"/>
              </a:ext>
            </a:extLst>
          </p:cNvPr>
          <p:cNvSpPr/>
          <p:nvPr/>
        </p:nvSpPr>
        <p:spPr>
          <a:xfrm>
            <a:off x="16599215" y="144000"/>
            <a:ext cx="2639420" cy="3519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B68C3F-02AE-4902-8E9A-FD11EFD20F2A}"/>
              </a:ext>
            </a:extLst>
          </p:cNvPr>
          <p:cNvSpPr/>
          <p:nvPr/>
        </p:nvSpPr>
        <p:spPr>
          <a:xfrm>
            <a:off x="19390957" y="144000"/>
            <a:ext cx="2639420" cy="3519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8686F-E07C-433C-B184-B52B189F4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28" t="12755" r="7500" b="43882"/>
          <a:stretch/>
        </p:blipFill>
        <p:spPr>
          <a:xfrm>
            <a:off x="1842701" y="1097260"/>
            <a:ext cx="4123925" cy="410838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56A99B7-D161-471A-AF7C-CFE5BDB81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46" t="55061" r="7482" b="2513"/>
          <a:stretch/>
        </p:blipFill>
        <p:spPr>
          <a:xfrm>
            <a:off x="6173635" y="1097260"/>
            <a:ext cx="4254893" cy="41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5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색조합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A087"/>
      </a:accent1>
      <a:accent2>
        <a:srgbClr val="C5AF92"/>
      </a:accent2>
      <a:accent3>
        <a:srgbClr val="F6DDD8"/>
      </a:accent3>
      <a:accent4>
        <a:srgbClr val="EAC6A6"/>
      </a:accent4>
      <a:accent5>
        <a:srgbClr val="897D77"/>
      </a:accent5>
      <a:accent6>
        <a:srgbClr val="D89D72"/>
      </a:accent6>
      <a:hlink>
        <a:srgbClr val="3F3F3F"/>
      </a:hlink>
      <a:folHlink>
        <a:srgbClr val="3F3F3F"/>
      </a:folHlink>
    </a:clrScheme>
    <a:fontScheme name="Pretendard Light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245</Words>
  <Application>Microsoft Office PowerPoint</Application>
  <PresentationFormat>와이드스크린</PresentationFormat>
  <Paragraphs>108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Pretendard Light</vt:lpstr>
      <vt:lpstr>나눔고딕</vt:lpstr>
      <vt:lpstr>나눔고딕 ExtraBold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112</cp:lastModifiedBy>
  <cp:revision>56</cp:revision>
  <dcterms:created xsi:type="dcterms:W3CDTF">2021-09-06T03:36:05Z</dcterms:created>
  <dcterms:modified xsi:type="dcterms:W3CDTF">2022-11-22T03:39:11Z</dcterms:modified>
</cp:coreProperties>
</file>